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8"/>
  </p:notesMasterIdLst>
  <p:handoutMasterIdLst>
    <p:handoutMasterId r:id="rId19"/>
  </p:handoutMasterIdLst>
  <p:sldIdLst>
    <p:sldId id="256" r:id="rId6"/>
    <p:sldId id="257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1" r:id="rId17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164" autoAdjust="0"/>
    <p:restoredTop sz="70044" autoAdjust="0"/>
  </p:normalViewPr>
  <p:slideViewPr>
    <p:cSldViewPr snapToGrid="0">
      <p:cViewPr varScale="1">
        <p:scale>
          <a:sx n="60" d="100"/>
          <a:sy n="60" d="100"/>
        </p:scale>
        <p:origin x="1584" y="18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2016-04-08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is the architecture</a:t>
            </a:r>
            <a:r>
              <a:rPr lang="en-US" sz="1200" baseline="0" dirty="0" smtClean="0"/>
              <a:t> </a:t>
            </a:r>
            <a:r>
              <a:rPr lang="en-US" sz="1200" dirty="0" smtClean="0"/>
              <a:t>you'll start</a:t>
            </a:r>
            <a:r>
              <a:rPr lang="en-US" sz="1200" baseline="0" dirty="0" smtClean="0"/>
              <a:t> using in a few minutes. </a:t>
            </a:r>
            <a:r>
              <a:rPr lang="en-US" sz="1200" dirty="0" smtClean="0"/>
              <a:t>To ensure the smoothest setup experience, you'll be using a virtual workstation with all the necessary tools installed</a:t>
            </a:r>
            <a:r>
              <a:rPr lang="en-US" sz="1200" baseline="0" dirty="0" smtClean="0"/>
              <a:t> </a:t>
            </a:r>
            <a:r>
              <a:rPr lang="en-US" sz="1200" dirty="0" smtClean="0"/>
              <a:t>so you can start using Chef right away.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 - Bootstrapping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</a:t>
            </a:r>
            <a:r>
              <a:rPr lang="en-US" sz="3733" dirty="0" smtClean="0"/>
              <a:t>!</a:t>
            </a:r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12815</TotalTime>
  <Words>938</Words>
  <Application>Microsoft Macintosh PowerPoint</Application>
  <PresentationFormat>Custom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Chef</vt:lpstr>
      <vt:lpstr>Chef Fundamentals</vt:lpstr>
      <vt:lpstr>Chef Lab System Architecture</vt:lpstr>
      <vt:lpstr>Chef Lab System Architecture</vt:lpstr>
      <vt:lpstr>Chef Lab System Architecture</vt:lpstr>
      <vt:lpstr>Lab: SSH Into the Remote Workstation</vt:lpstr>
      <vt:lpstr>Getting a Workstation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John Fitzpatrick</cp:lastModifiedBy>
  <cp:revision>1605</cp:revision>
  <cp:lastPrinted>2016-04-03T13:54:55Z</cp:lastPrinted>
  <dcterms:created xsi:type="dcterms:W3CDTF">2012-09-13T17:36:07Z</dcterms:created>
  <dcterms:modified xsi:type="dcterms:W3CDTF">2016-04-08T17:26:41Z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